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</p:sldIdLst>
  <p:sldSz cx="12192000" cy="16256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D5EFF"/>
    <a:srgbClr val="1D68FF"/>
    <a:srgbClr val="DDDDDD"/>
    <a:srgbClr val="FFFFB3"/>
    <a:srgbClr val="FFFF99"/>
    <a:srgbClr val="FFCC99"/>
    <a:srgbClr val="FFFFCC"/>
    <a:srgbClr val="FFFF66"/>
    <a:srgbClr val="B2C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7317" autoAdjust="0"/>
  </p:normalViewPr>
  <p:slideViewPr>
    <p:cSldViewPr snapToGrid="0">
      <p:cViewPr>
        <p:scale>
          <a:sx n="66" d="100"/>
          <a:sy n="66" d="100"/>
        </p:scale>
        <p:origin x="1044" y="7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7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1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4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02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92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97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24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9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4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5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16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2CE9C-8A2C-4551-94D4-AF42BC52409C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1496-B77D-4D5E-B594-37E2997483E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1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/>
        </p:nvSpPr>
        <p:spPr>
          <a:xfrm>
            <a:off x="203200" y="3918870"/>
            <a:ext cx="11800114" cy="1611087"/>
          </a:xfrm>
          <a:prstGeom prst="ellipse">
            <a:avLst/>
          </a:prstGeom>
          <a:solidFill>
            <a:srgbClr val="FFFFB3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0" y="14142720"/>
            <a:ext cx="12192000" cy="21132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 cstate="print"/>
          <a:srcRect l="3497" t="36668" r="36934" b="42612"/>
          <a:stretch>
            <a:fillRect/>
          </a:stretch>
        </p:blipFill>
        <p:spPr bwMode="auto">
          <a:xfrm>
            <a:off x="-1" y="-64913"/>
            <a:ext cx="12192001" cy="38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73640" y="625566"/>
            <a:ext cx="101874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再春館安心安全研究所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73640" y="25734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株式会社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43313" y="1979322"/>
            <a:ext cx="10160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1day</a:t>
            </a:r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インターンシップのご案内</a:t>
            </a:r>
            <a:endParaRPr lang="ja-JP" altLang="en-US" sz="6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13400" y="3228732"/>
            <a:ext cx="6165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多くの方のお申込みをお待ちしております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kumimoji="1" lang="ja-JP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" name="図 39" descr="11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5346" y="11928226"/>
            <a:ext cx="2948400" cy="196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 descr="5-7_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7126" y="11903982"/>
            <a:ext cx="2948400" cy="196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図 41" descr="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7459" y="11934462"/>
            <a:ext cx="2948400" cy="196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テキスト ボックス 17"/>
          <p:cNvSpPr txBox="1"/>
          <p:nvPr/>
        </p:nvSpPr>
        <p:spPr>
          <a:xfrm>
            <a:off x="889686" y="5680525"/>
            <a:ext cx="956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日時：</a:t>
            </a:r>
            <a:r>
              <a:rPr kumimoji="1"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夏季</a:t>
            </a:r>
            <a:r>
              <a:rPr kumimoji="1"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　　　</a:t>
            </a:r>
            <a:r>
              <a:rPr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冬季</a:t>
            </a:r>
            <a:r>
              <a:rPr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】2021</a:t>
            </a:r>
            <a:r>
              <a:rPr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月中旬　　</a:t>
            </a:r>
            <a:endParaRPr kumimoji="1" lang="ja-JP" altLang="en-US" sz="2800" b="1" dirty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89686" y="7037423"/>
            <a:ext cx="688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本社（熊本市中央区帯山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4-17-1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9686" y="7748287"/>
            <a:ext cx="1075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月に高等専門学校・短大・大学・ 大学院を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 卒業・修了予定の方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89686" y="11349864"/>
            <a:ext cx="1124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申込期限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夏季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】2020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冬季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】2021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89686" y="9695613"/>
            <a:ext cx="765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内容：会社概要説明、検査・分析業務の体験等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8253" y="5830556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8253" y="7189814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08253" y="7861856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08253" y="9845101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08253" y="11482589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28600" y="14312463"/>
            <a:ext cx="1686680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お問合せ先</a:t>
            </a:r>
          </a:p>
        </p:txBody>
      </p:sp>
      <p:grpSp>
        <p:nvGrpSpPr>
          <p:cNvPr id="13" name="グループ化 106"/>
          <p:cNvGrpSpPr/>
          <p:nvPr/>
        </p:nvGrpSpPr>
        <p:grpSpPr>
          <a:xfrm>
            <a:off x="2090480" y="14235172"/>
            <a:ext cx="8392041" cy="1170066"/>
            <a:chOff x="2114550" y="15086509"/>
            <a:chExt cx="8392041" cy="1170066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2114550" y="15671800"/>
              <a:ext cx="83920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TEL</a:t>
              </a:r>
              <a:r>
                <a:rPr lang="ja-JP" altLang="en-US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: </a:t>
              </a:r>
              <a:r>
                <a:rPr kumimoji="1"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096-385-1222       </a:t>
              </a:r>
              <a:r>
                <a:rPr kumimoji="1" lang="ja-JP" altLang="en-US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採用担当：</a:t>
              </a:r>
              <a:r>
                <a:rPr lang="ja-JP" altLang="en-US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山田</a:t>
              </a:r>
              <a:endParaRPr kumimoji="1"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114550" y="15086509"/>
              <a:ext cx="7921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mail</a:t>
              </a:r>
              <a:r>
                <a:rPr lang="ja-JP" altLang="en-US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: </a:t>
              </a:r>
              <a:r>
                <a:rPr kumimoji="1" lang="en-US" altLang="ja-JP" sz="32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lab@anshin-saishunkan.co.jp</a:t>
              </a:r>
              <a:endParaRPr kumimoji="1"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611523" y="4284096"/>
            <a:ext cx="10966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水質、食品、医薬品などの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検査を通して安心・安全な社会づくりに貢献。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Picture 2" descr="再春館「安心・安全」研究所"/>
          <p:cNvPicPr>
            <a:picLocks noChangeAspect="1" noChangeArrowheads="1"/>
          </p:cNvPicPr>
          <p:nvPr/>
        </p:nvPicPr>
        <p:blipFill>
          <a:blip r:embed="rId6" cstate="print">
            <a:lum bright="6000" contrast="13000"/>
          </a:blip>
          <a:srcRect r="89415"/>
          <a:stretch>
            <a:fillRect/>
          </a:stretch>
        </p:blipFill>
        <p:spPr bwMode="auto">
          <a:xfrm>
            <a:off x="321225" y="438150"/>
            <a:ext cx="1335219" cy="1344556"/>
          </a:xfrm>
          <a:prstGeom prst="rect">
            <a:avLst/>
          </a:prstGeom>
          <a:noFill/>
        </p:spPr>
      </p:pic>
      <p:grpSp>
        <p:nvGrpSpPr>
          <p:cNvPr id="59" name="グループ化 58"/>
          <p:cNvGrpSpPr/>
          <p:nvPr/>
        </p:nvGrpSpPr>
        <p:grpSpPr>
          <a:xfrm>
            <a:off x="3727450" y="15463797"/>
            <a:ext cx="4737100" cy="566057"/>
            <a:chOff x="7048500" y="14369143"/>
            <a:chExt cx="4737100" cy="566057"/>
          </a:xfrm>
        </p:grpSpPr>
        <p:sp>
          <p:nvSpPr>
            <p:cNvPr id="58" name="正方形/長方形 57"/>
            <p:cNvSpPr/>
            <p:nvPr/>
          </p:nvSpPr>
          <p:spPr>
            <a:xfrm>
              <a:off x="7053943" y="14369143"/>
              <a:ext cx="4731657" cy="5660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048500" y="14445089"/>
              <a:ext cx="3467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prstClr val="black"/>
                  </a:solidFill>
                </a:rPr>
                <a:t>再春館安心安全研究所　</a:t>
              </a:r>
              <a:endParaRPr lang="ja-JP" altLang="en-US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10515600" y="14433096"/>
              <a:ext cx="1104900" cy="438150"/>
            </a:xfrm>
            <a:prstGeom prst="rect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検索</a:t>
              </a:r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 flipV="1">
              <a:off x="11364686" y="14659429"/>
              <a:ext cx="288000" cy="25200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図 64" descr="14-2_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921458"/>
            <a:ext cx="2948400" cy="196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テキスト ボックス 66"/>
          <p:cNvSpPr txBox="1"/>
          <p:nvPr/>
        </p:nvSpPr>
        <p:spPr>
          <a:xfrm>
            <a:off x="3819471" y="4841436"/>
            <a:ext cx="487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年間約 </a:t>
            </a:r>
            <a:r>
              <a:rPr kumimoji="1"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 </a:t>
            </a:r>
            <a:r>
              <a:rPr kumimoji="1"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万検体の分析を実施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47741" y="6174007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kumimoji="1" lang="ja-JP" altLang="en-US" sz="2800" b="1" dirty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33255" y="6195598"/>
            <a:ext cx="10634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日程の大枠は上記の通りですが、受入日の確定は弊社の業務状況とお申込者の方の予定を確認・調整の上、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  確定とさせていただきます。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89686" y="10494963"/>
            <a:ext cx="6766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必要書類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：本人確認書類（学生証等）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08254" y="10627705"/>
            <a:ext cx="261258" cy="2612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950704" y="8659960"/>
            <a:ext cx="973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理系学科対象です。受入可能数は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名／回です。</a:t>
            </a:r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インターンシップの受入は公募となります。応募者数が多い場合は、志望動機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(400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字以内、書式自由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による書類選考を行う場合がございます。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00"/>
      </a:accent1>
      <a:accent2>
        <a:srgbClr val="FFC000"/>
      </a:accent2>
      <a:accent3>
        <a:srgbClr val="BADF91"/>
      </a:accent3>
      <a:accent4>
        <a:srgbClr val="00B0F0"/>
      </a:accent4>
      <a:accent5>
        <a:srgbClr val="002060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269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野口舞</dc:creator>
  <cp:lastModifiedBy>Owner</cp:lastModifiedBy>
  <cp:revision>110</cp:revision>
  <dcterms:created xsi:type="dcterms:W3CDTF">2016-05-25T12:10:55Z</dcterms:created>
  <dcterms:modified xsi:type="dcterms:W3CDTF">2020-06-25T09:02:49Z</dcterms:modified>
</cp:coreProperties>
</file>